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摘蘋果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課本故事圖檔\L4-2 (1)\402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9220" name="Picture 4" descr="C:\Users\Meishing\Desktop\meizhou pics\42-4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7150" y="4800600"/>
            <a:ext cx="680085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課本故事圖檔\L4-2 (1)\402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10244" name="Picture 4" descr="C:\Users\Meishing\Desktop\meizhou pics\42-4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724400"/>
            <a:ext cx="6858000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課本故事圖檔\L4-2 (1)\402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3886200"/>
          </a:xfrm>
          <a:prstGeom prst="rect">
            <a:avLst/>
          </a:prstGeom>
          <a:noFill/>
        </p:spPr>
      </p:pic>
      <p:pic>
        <p:nvPicPr>
          <p:cNvPr id="11268" name="Picture 4" descr="C:\Users\Meishing\Desktop\meizhou pics\42-4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3643312"/>
            <a:ext cx="6858001" cy="550068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課本故事圖檔\L4-2 (1)\402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3810000"/>
          </a:xfrm>
          <a:prstGeom prst="rect">
            <a:avLst/>
          </a:prstGeom>
          <a:noFill/>
        </p:spPr>
      </p:pic>
      <p:pic>
        <p:nvPicPr>
          <p:cNvPr id="1028" name="Picture 4" descr="C:\Users\Meishing\Desktop\meizhou pics\42-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10001"/>
            <a:ext cx="6858000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2052" name="Picture 4" descr="C:\Users\Meishing\Desktop\meizhou pics\42-3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724400"/>
            <a:ext cx="6841613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3076" name="Picture 4" descr="C:\Users\Meishing\Desktop\meizhou pics\42-3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191000"/>
            <a:ext cx="6861299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4100" name="Picture 4" descr="C:\Users\Meishing\Desktop\meizhou pics\42-3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580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5124" name="Picture 4" descr="C:\Users\Meishing\Desktop\meizhou pics\42-4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267200"/>
            <a:ext cx="6858001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6148" name="Picture 4" descr="C:\Users\Meishing\Desktop\meizhou pics\42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904182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7172" name="Picture 4" descr="C:\Users\Meishing\Desktop\meizhou pics\42-4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572000"/>
            <a:ext cx="6894871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課本故事圖檔\L4-2 (1)\402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8196" name="Picture 4" descr="C:\Users\Meishing\Desktop\meizhou pics\42-4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144</TotalTime>
  <Words>39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17</cp:revision>
  <dcterms:created xsi:type="dcterms:W3CDTF">2014-03-13T17:41:59Z</dcterms:created>
  <dcterms:modified xsi:type="dcterms:W3CDTF">2014-09-05T14:35:30Z</dcterms:modified>
</cp:coreProperties>
</file>